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glav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3" name="Označba mesta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19AC90-12AD-477C-97FE-10A54C65DCA4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4" name="Označba mesta stranske slik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I"/>
          </a:p>
        </p:txBody>
      </p:sp>
      <p:sp>
        <p:nvSpPr>
          <p:cNvPr id="5" name="Označba mesta opomb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6" name="Označba mesta no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7" name="Označba mesta številke diapoz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3CD96-0402-4E86-B7E5-9D726EF36845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015244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stranske slik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Označba mesta opomb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I" dirty="0"/>
          </a:p>
        </p:txBody>
      </p:sp>
      <p:sp>
        <p:nvSpPr>
          <p:cNvPr id="4" name="Označba mesta številke diapoz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53CD96-0402-4E86-B7E5-9D726EF36845}" type="slidenum">
              <a:rPr lang="en-SI" smtClean="0"/>
              <a:t>3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39660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1BA5236-0C16-3529-CE1A-91BF557F94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B7887EC2-0B3E-7300-37AE-CA0123724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SI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CFE1E4AB-F69C-64A7-F01E-FAD59791C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9F5F705B-1834-9805-B4E7-73D187A7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DAAE9B8-36DA-7604-83A6-F85FBAF9E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630315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D5DE98C-2C4B-FE2B-A084-F722B04CC5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3F416973-87B9-E338-9E88-6BD70B72E8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FC6DD70-2B3C-3524-C65B-8A6AA74B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B0484842-48F9-553E-95A2-6F72E4851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C25CBC3E-2315-3673-C11F-715C508DB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557290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94FF5FEC-742F-2459-54E4-41ED6B14B20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1988EBB0-6A29-C058-1C67-1B0690346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8C6833CE-C6EF-3DB1-566A-0E2998247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DE998ADD-6EFF-462D-05FC-103B6472E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564FBFF-28E6-6385-84BB-51533FB0C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166306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EFCA9D1-6F16-6A89-5DE3-9B7F08E9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140201C-D463-E696-FA00-9BA028E21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681183D5-C795-41A3-DD15-FAE88C41D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41F3A88A-E844-E12A-D209-ACCDFD7D0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F537ADB-FA40-C52C-8880-24413C16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437191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E24186B-CD12-12BD-043A-7204AA516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3D14F2A3-FE43-4887-6BFC-666C09C2C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CB86F85E-997F-4B98-135B-408E3CABA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59BCEEC-25F2-960B-BA34-75C036B1B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EFE2A522-4C20-5380-B6F4-F33C35BD5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287832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C296E46-0677-9DAB-4C88-771527C91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ADB67AD2-2A80-B37D-A8FA-D7221E9B3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3229074C-7EF5-BB90-1F6E-96107EB60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6C31BEBF-B632-0C52-69F3-39A78C1D4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7CF9119B-B409-2898-9A0B-A74BF3331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ABC116FA-7603-BBF2-995C-029C77788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620695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7CD2E31-D642-C77D-48CA-A9A11068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8B29CCB5-7309-B1AD-5A3A-958E01DAEC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82C8E5FF-F1DF-E7F4-717F-0A5C020C31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594C9A90-A707-8862-AF40-0FC1271FF4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4372247A-BD0F-7300-698C-88275137E3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6F9C03CA-5927-1CF0-24FE-E16EAC17F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96D69A97-538B-D9C4-A58F-C2C62A809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F074CF04-3351-769C-5076-814726301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939763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4874307-5DEF-D8BE-72FF-9135C6E026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7BFEE452-0886-33BE-0AC3-145885FDD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537ACBA8-844A-A480-4C86-E9B45D514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6C84B9F1-0A39-7689-6B3E-745B1AF60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88474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91B70913-BA9B-6B95-C2E3-48AAAAB42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C0B83F0F-A833-E206-93C4-7629079CE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E2FD9BCA-5B8A-43DE-0C13-D1B277C15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408378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3F22EC3-91AF-8BD0-0FCD-7B5A0E89F0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FF2DA85-2D91-536E-D81C-A9EE780899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C19470EC-6261-2ED8-9DAF-D1325106F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66546B92-DF72-6029-AF83-E9316A20B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0D26325E-C694-0FD9-25AE-AEAB4134A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0F12C6C8-F57B-3A24-807D-43C52B2F3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886907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A5A48DB-67B8-BBF1-F167-411A33318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099E781F-A24B-31A0-E915-6364198212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61D21865-7998-7F83-E120-D206478536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9EFB97DD-6394-4CDD-1470-BA23E0BFB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A4798967-F021-B86F-E979-36FF50001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9BADD0EF-351C-9298-962B-B5991D65B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774959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195A950C-F712-9C12-BDE2-0B0E3F37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SI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14535515-3FA4-6E36-F28F-5BCB379144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SI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2BB66A8A-B0BA-6BA6-D98A-C684CC2686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2A417E-E0ED-44D1-8766-C52F59BB50D1}" type="datetimeFigureOut">
              <a:rPr lang="en-SI" smtClean="0"/>
              <a:t>04/06/2025</a:t>
            </a:fld>
            <a:endParaRPr lang="en-SI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CBB5B8BA-7F1D-8B22-773D-64E7C012D6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B9F88C0-0BC1-A313-E197-7D0B2564CB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B07F9B3-0B99-47B6-828E-4F5444631E86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584535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Slika 4" descr="Slika, ki vsebuje besede kolo, vozilo, kopensko vozilo, avto&#10;&#10;Vsebina, ustvarjena z UI, morda ni pravilna.">
            <a:extLst>
              <a:ext uri="{FF2B5EF4-FFF2-40B4-BE49-F238E27FC236}">
                <a16:creationId xmlns:a16="http://schemas.microsoft.com/office/drawing/2014/main" id="{128E144D-D81C-8258-A88E-5FFC7D8CC44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67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FBD50033-6152-61C6-CADE-AC7C3C5CED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rgbClr val="FFFFFF"/>
                </a:solidFill>
              </a:rPr>
              <a:t>BEST CAR FOR YOUR BUDGET</a:t>
            </a:r>
            <a:endParaRPr lang="en-SI" dirty="0">
              <a:solidFill>
                <a:srgbClr val="FFFFFF"/>
              </a:solidFill>
            </a:endParaRPr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439EFC30-03D7-3F9B-1843-7EE30E1C5F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en-SI">
              <a:solidFill>
                <a:srgbClr val="FFFFFF"/>
              </a:solidFill>
            </a:endParaRPr>
          </a:p>
        </p:txBody>
      </p:sp>
      <p:sp>
        <p:nvSpPr>
          <p:cNvPr id="6" name="Elipsa 5">
            <a:extLst>
              <a:ext uri="{FF2B5EF4-FFF2-40B4-BE49-F238E27FC236}">
                <a16:creationId xmlns:a16="http://schemas.microsoft.com/office/drawing/2014/main" id="{A099D523-5BF3-E265-7600-8BA340770FAA}"/>
              </a:ext>
            </a:extLst>
          </p:cNvPr>
          <p:cNvSpPr/>
          <p:nvPr/>
        </p:nvSpPr>
        <p:spPr>
          <a:xfrm>
            <a:off x="9732475" y="3213980"/>
            <a:ext cx="869133" cy="945423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7882226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C13387E-ED1B-FFA2-302F-39BEEFE87B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F37AA67F-1557-68AD-CAB0-487060B48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06CAFD-1463-46A3-1FCB-71AE30D269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5716" y="0"/>
            <a:ext cx="88605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416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A3F8F3C-F7FA-48C1-90ED-1A6FCB90B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PROBLEM</a:t>
            </a:r>
            <a:endParaRPr lang="en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7956CB2-3E1C-5E33-75E7-7D5854D8E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Ljudje mislijo da lep avto = drag avto, kar sploh ni res</a:t>
            </a:r>
          </a:p>
          <a:p>
            <a:r>
              <a:rPr lang="sl-SI" dirty="0"/>
              <a:t>Nekdo si morda želi točno nek avto, za katerega sploh </a:t>
            </a:r>
            <a:r>
              <a:rPr lang="sl-SI" dirty="0" err="1"/>
              <a:t>neve</a:t>
            </a:r>
            <a:r>
              <a:rPr lang="sl-SI" dirty="0"/>
              <a:t> da obstaja</a:t>
            </a:r>
          </a:p>
          <a:p>
            <a:r>
              <a:rPr lang="sl-SI" dirty="0"/>
              <a:t>Pri kupovanju avta je velika šansa da vas bo prodajalec nategnil (bonus)</a:t>
            </a:r>
          </a:p>
          <a:p>
            <a:r>
              <a:rPr lang="en-US" dirty="0" err="1"/>
              <a:t>Različne</a:t>
            </a:r>
            <a:r>
              <a:rPr lang="en-US" dirty="0"/>
              <a:t> </a:t>
            </a:r>
            <a:r>
              <a:rPr lang="en-US" dirty="0" err="1"/>
              <a:t>ankete</a:t>
            </a:r>
            <a:r>
              <a:rPr lang="en-US" dirty="0"/>
              <a:t> in </a:t>
            </a:r>
            <a:r>
              <a:rPr lang="en-US" dirty="0" err="1"/>
              <a:t>študije</a:t>
            </a:r>
            <a:r>
              <a:rPr lang="en-US" dirty="0"/>
              <a:t> </a:t>
            </a:r>
            <a:r>
              <a:rPr lang="en-US" dirty="0" err="1"/>
              <a:t>kažejo</a:t>
            </a:r>
            <a:r>
              <a:rPr lang="en-US" dirty="0"/>
              <a:t>, da se med 60–80 % </a:t>
            </a:r>
            <a:r>
              <a:rPr lang="en-US" dirty="0" err="1"/>
              <a:t>ljudi</a:t>
            </a:r>
            <a:r>
              <a:rPr lang="en-US" dirty="0"/>
              <a:t> </a:t>
            </a:r>
            <a:r>
              <a:rPr lang="en-US" dirty="0" err="1"/>
              <a:t>počuti</a:t>
            </a:r>
            <a:r>
              <a:rPr lang="en-US" dirty="0"/>
              <a:t> </a:t>
            </a:r>
            <a:r>
              <a:rPr lang="en-US" dirty="0" err="1"/>
              <a:t>zadovoljno</a:t>
            </a:r>
            <a:r>
              <a:rPr lang="en-US" dirty="0"/>
              <a:t> s </a:t>
            </a:r>
            <a:r>
              <a:rPr lang="en-US" dirty="0" err="1"/>
              <a:t>svojim</a:t>
            </a:r>
            <a:r>
              <a:rPr lang="en-US" dirty="0"/>
              <a:t> </a:t>
            </a:r>
            <a:r>
              <a:rPr lang="en-US" dirty="0" err="1"/>
              <a:t>prvim</a:t>
            </a:r>
            <a:r>
              <a:rPr lang="en-US" dirty="0"/>
              <a:t> </a:t>
            </a:r>
            <a:r>
              <a:rPr lang="en-US" dirty="0" err="1"/>
              <a:t>avtomobilom</a:t>
            </a:r>
            <a:r>
              <a:rPr lang="en-US" dirty="0"/>
              <a:t>, </a:t>
            </a:r>
            <a:r>
              <a:rPr lang="en-US" dirty="0" err="1"/>
              <a:t>čeprav</a:t>
            </a:r>
            <a:r>
              <a:rPr lang="en-US" dirty="0"/>
              <a:t> </a:t>
            </a:r>
            <a:r>
              <a:rPr lang="en-US" dirty="0" err="1"/>
              <a:t>pogosto</a:t>
            </a:r>
            <a:r>
              <a:rPr lang="en-US" dirty="0"/>
              <a:t> </a:t>
            </a:r>
            <a:r>
              <a:rPr lang="en-US" dirty="0" err="1"/>
              <a:t>priznajo</a:t>
            </a:r>
            <a:r>
              <a:rPr lang="en-US" dirty="0"/>
              <a:t>, da je </a:t>
            </a:r>
            <a:r>
              <a:rPr lang="en-US" dirty="0" err="1"/>
              <a:t>imel</a:t>
            </a:r>
            <a:r>
              <a:rPr lang="en-US" dirty="0"/>
              <a:t> </a:t>
            </a:r>
            <a:r>
              <a:rPr lang="en-US" dirty="0" err="1"/>
              <a:t>tudi</a:t>
            </a:r>
            <a:r>
              <a:rPr lang="en-US" dirty="0"/>
              <a:t> </a:t>
            </a:r>
            <a:r>
              <a:rPr lang="en-US" dirty="0" err="1"/>
              <a:t>pomanjkljivosti</a:t>
            </a:r>
            <a:r>
              <a:rPr lang="en-US" dirty="0"/>
              <a:t> (</a:t>
            </a:r>
            <a:r>
              <a:rPr lang="en-US" dirty="0" err="1"/>
              <a:t>kot</a:t>
            </a:r>
            <a:r>
              <a:rPr lang="en-US" dirty="0"/>
              <a:t> so </a:t>
            </a:r>
            <a:r>
              <a:rPr lang="en-US" dirty="0" err="1"/>
              <a:t>nižja</a:t>
            </a:r>
            <a:r>
              <a:rPr lang="en-US" dirty="0"/>
              <a:t> </a:t>
            </a:r>
            <a:r>
              <a:rPr lang="en-US" dirty="0" err="1"/>
              <a:t>zmogljivost</a:t>
            </a:r>
            <a:r>
              <a:rPr lang="en-US" dirty="0"/>
              <a:t>, </a:t>
            </a:r>
            <a:r>
              <a:rPr lang="en-US" dirty="0" err="1"/>
              <a:t>višji</a:t>
            </a:r>
            <a:r>
              <a:rPr lang="en-US" dirty="0"/>
              <a:t> </a:t>
            </a:r>
            <a:r>
              <a:rPr lang="en-US" dirty="0" err="1"/>
              <a:t>stroški</a:t>
            </a:r>
            <a:r>
              <a:rPr lang="en-US" dirty="0"/>
              <a:t> </a:t>
            </a:r>
            <a:r>
              <a:rPr lang="en-US" dirty="0" err="1"/>
              <a:t>vzdrževanja</a:t>
            </a:r>
            <a:r>
              <a:rPr lang="en-US" dirty="0"/>
              <a:t> </a:t>
            </a:r>
            <a:r>
              <a:rPr lang="en-US" dirty="0" err="1"/>
              <a:t>ali</a:t>
            </a:r>
            <a:r>
              <a:rPr lang="en-US" dirty="0"/>
              <a:t> </a:t>
            </a:r>
            <a:r>
              <a:rPr lang="en-US" dirty="0" err="1"/>
              <a:t>slabša</a:t>
            </a:r>
            <a:r>
              <a:rPr lang="en-US" dirty="0"/>
              <a:t> </a:t>
            </a:r>
            <a:r>
              <a:rPr lang="en-US" dirty="0" err="1"/>
              <a:t>varnost</a:t>
            </a:r>
            <a:r>
              <a:rPr lang="en-US" dirty="0"/>
              <a:t>).</a:t>
            </a:r>
          </a:p>
          <a:p>
            <a:endParaRPr lang="sl-SI" dirty="0"/>
          </a:p>
          <a:p>
            <a:endParaRPr lang="sl-SI" dirty="0"/>
          </a:p>
          <a:p>
            <a:endParaRPr lang="en-SI" dirty="0"/>
          </a:p>
        </p:txBody>
      </p:sp>
      <p:sp>
        <p:nvSpPr>
          <p:cNvPr id="4" name="Naslov 1">
            <a:extLst>
              <a:ext uri="{FF2B5EF4-FFF2-40B4-BE49-F238E27FC236}">
                <a16:creationId xmlns:a16="http://schemas.microsoft.com/office/drawing/2014/main" id="{7553B28B-6A72-DF09-7521-4C4A7799E732}"/>
              </a:ext>
            </a:extLst>
          </p:cNvPr>
          <p:cNvSpPr txBox="1">
            <a:spLocks/>
          </p:cNvSpPr>
          <p:nvPr/>
        </p:nvSpPr>
        <p:spPr>
          <a:xfrm>
            <a:off x="2936341" y="4726704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l-SI" dirty="0">
                <a:solidFill>
                  <a:srgbClr val="FFFFFF"/>
                </a:solidFill>
              </a:rPr>
              <a:t>BEST CAR FOR YOUR BUDGET</a:t>
            </a:r>
            <a:endParaRPr lang="en-SI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168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5D3B2DA-DB55-90FB-2704-538307524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53444E7-6654-634C-E10F-5D225A2F7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I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9A60E6E-3047-35C9-289F-365A97F47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095" y="0"/>
            <a:ext cx="105238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9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značba mesta vsebine 4">
            <a:extLst>
              <a:ext uri="{FF2B5EF4-FFF2-40B4-BE49-F238E27FC236}">
                <a16:creationId xmlns:a16="http://schemas.microsoft.com/office/drawing/2014/main" id="{756A0077-177C-13FF-7555-D0A02696A4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145" y="1286933"/>
            <a:ext cx="10817605" cy="5571067"/>
          </a:xfrm>
          <a:prstGeom prst="rect">
            <a:avLst/>
          </a:prstGeom>
        </p:spPr>
      </p:pic>
      <p:sp>
        <p:nvSpPr>
          <p:cNvPr id="6" name="Naslov 1">
            <a:extLst>
              <a:ext uri="{FF2B5EF4-FFF2-40B4-BE49-F238E27FC236}">
                <a16:creationId xmlns:a16="http://schemas.microsoft.com/office/drawing/2014/main" id="{693AA3AB-98D2-552E-698D-57434BAE4D2D}"/>
              </a:ext>
            </a:extLst>
          </p:cNvPr>
          <p:cNvSpPr txBox="1">
            <a:spLocks/>
          </p:cNvSpPr>
          <p:nvPr/>
        </p:nvSpPr>
        <p:spPr>
          <a:xfrm>
            <a:off x="2308445" y="-549135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l-SI" dirty="0"/>
              <a:t>BEST CAR FOR YOUR BUDGET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432991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76B583B-FF7B-8FAA-0EBF-5277DECC6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REŠITEV</a:t>
            </a:r>
            <a:endParaRPr lang="en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D2D0A0A-13C7-7F92-5BC3-B762370A1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Vsak avto se prikaže le enkrat</a:t>
            </a:r>
          </a:p>
          <a:p>
            <a:r>
              <a:rPr lang="sl-SI" dirty="0"/>
              <a:t>Možnost različnih trgov</a:t>
            </a:r>
          </a:p>
          <a:p>
            <a:r>
              <a:rPr lang="sl-SI" dirty="0"/>
              <a:t>Možnost ogleda potencialnega avta (v nadgradnji)</a:t>
            </a:r>
          </a:p>
          <a:p>
            <a:r>
              <a:rPr lang="sl-SI" dirty="0"/>
              <a:t>Možnost prijave na preventivni pregled pred nakupom</a:t>
            </a:r>
          </a:p>
          <a:p>
            <a:r>
              <a:rPr lang="sl-SI" dirty="0"/>
              <a:t>Pravi izgled avtomobilov (coupe ne pomeni športen)</a:t>
            </a:r>
          </a:p>
          <a:p>
            <a:r>
              <a:rPr lang="sl-SI" dirty="0"/>
              <a:t>Dodatni podatki o avtu</a:t>
            </a:r>
          </a:p>
          <a:p>
            <a:r>
              <a:rPr lang="sl-SI" dirty="0"/>
              <a:t>Najpogostejše težave (v nadgradnji)</a:t>
            </a:r>
          </a:p>
          <a:p>
            <a:r>
              <a:rPr lang="sl-SI" dirty="0"/>
              <a:t>V glavnem poskrbeti da uporabnik najde čim boljši avto 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805162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D9DC7ED-CD66-12BC-8719-6BA7F5CCC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TRG</a:t>
            </a:r>
            <a:endParaRPr lang="en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15F8B4ED-FF9D-21FF-3DA4-D12465BA19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Vsak ki išče avto, še posebej najstniki</a:t>
            </a:r>
          </a:p>
          <a:p>
            <a:r>
              <a:rPr lang="sl-SI" dirty="0"/>
              <a:t>V Sloveniji se letno proda 50000 avtomobilov</a:t>
            </a:r>
          </a:p>
          <a:p>
            <a:r>
              <a:rPr lang="sl-SI" dirty="0"/>
              <a:t>Od tega 2000 najstnikov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7405707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31F9E70-9535-1189-1E65-ED842916A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3" y="741391"/>
            <a:ext cx="4597747" cy="1616203"/>
          </a:xfrm>
        </p:spPr>
        <p:txBody>
          <a:bodyPr anchor="b">
            <a:normAutofit/>
          </a:bodyPr>
          <a:lstStyle/>
          <a:p>
            <a:r>
              <a:rPr lang="sl-SI" sz="3200"/>
              <a:t>STROŠKI</a:t>
            </a:r>
            <a:endParaRPr lang="en-SI" sz="320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83A81514-963C-A83B-0551-D7CA602FB2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4597746" cy="3447832"/>
          </a:xfrm>
        </p:spPr>
        <p:txBody>
          <a:bodyPr anchor="t">
            <a:normAutofit/>
          </a:bodyPr>
          <a:lstStyle/>
          <a:p>
            <a:r>
              <a:rPr lang="sl-SI" sz="2000"/>
              <a:t>Domena 10€ na leto</a:t>
            </a:r>
          </a:p>
          <a:p>
            <a:r>
              <a:rPr lang="sl-SI" sz="2000"/>
              <a:t>Hosting 5€ na mesec</a:t>
            </a:r>
            <a:endParaRPr lang="en-SI" sz="2000"/>
          </a:p>
        </p:txBody>
      </p:sp>
      <p:pic>
        <p:nvPicPr>
          <p:cNvPr id="1026" name="Picture 2" descr="Burning Money GIFs | Tenor">
            <a:extLst>
              <a:ext uri="{FF2B5EF4-FFF2-40B4-BE49-F238E27FC236}">
                <a16:creationId xmlns:a16="http://schemas.microsoft.com/office/drawing/2014/main" id="{AA9707F4-EE6C-0B6A-4DB0-BD7B8E8509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1" y="1372633"/>
            <a:ext cx="5319062" cy="403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3" name="Rectangle 1032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76161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Raining Money GIF">
            <a:extLst>
              <a:ext uri="{FF2B5EF4-FFF2-40B4-BE49-F238E27FC236}">
                <a16:creationId xmlns:a16="http://schemas.microsoft.com/office/drawing/2014/main" id="{5EA2E24E-634C-E1A5-F050-43272123C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5933" y="1855285"/>
            <a:ext cx="5971262" cy="33588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B02DD5E7-03D6-4988-39ED-0E726CEEF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PRIHODKI</a:t>
            </a:r>
            <a:endParaRPr lang="en-SI" dirty="0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3AE33CB9-7C78-D98B-096A-1D96D7CCD5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Oglasi</a:t>
            </a:r>
          </a:p>
          <a:p>
            <a:r>
              <a:rPr lang="sl-SI" dirty="0"/>
              <a:t>Naročnine (mogoče)</a:t>
            </a:r>
          </a:p>
          <a:p>
            <a:r>
              <a:rPr lang="sl-SI" dirty="0"/>
              <a:t>Preventivni pregledi</a:t>
            </a:r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4232676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isarn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isarna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191</Words>
  <Application>Microsoft Office PowerPoint</Application>
  <PresentationFormat>Širokozaslonsko</PresentationFormat>
  <Paragraphs>30</Paragraphs>
  <Slides>9</Slides>
  <Notes>1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Officeova tema</vt:lpstr>
      <vt:lpstr>BEST CAR FOR YOUR BUDGET</vt:lpstr>
      <vt:lpstr>PowerPointova predstavitev</vt:lpstr>
      <vt:lpstr>PROBLEM</vt:lpstr>
      <vt:lpstr>PowerPointova predstavitev</vt:lpstr>
      <vt:lpstr>PowerPointova predstavitev</vt:lpstr>
      <vt:lpstr>REŠITEV</vt:lpstr>
      <vt:lpstr>TRG</vt:lpstr>
      <vt:lpstr>STROŠKI</vt:lpstr>
      <vt:lpstr>PRIHODKI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Luka Pavlišič</dc:creator>
  <cp:lastModifiedBy>Luka Pavlišič</cp:lastModifiedBy>
  <cp:revision>12</cp:revision>
  <dcterms:created xsi:type="dcterms:W3CDTF">2025-06-03T22:07:54Z</dcterms:created>
  <dcterms:modified xsi:type="dcterms:W3CDTF">2025-06-03T22:51:31Z</dcterms:modified>
</cp:coreProperties>
</file>

<file path=docProps/thumbnail.jpeg>
</file>